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2"/>
  </p:notesMasterIdLst>
  <p:sldIdLst>
    <p:sldId id="257" r:id="rId2"/>
    <p:sldId id="256" r:id="rId3"/>
    <p:sldId id="258" r:id="rId4"/>
    <p:sldId id="269" r:id="rId5"/>
    <p:sldId id="268" r:id="rId6"/>
    <p:sldId id="263" r:id="rId7"/>
    <p:sldId id="270" r:id="rId8"/>
    <p:sldId id="271" r:id="rId9"/>
    <p:sldId id="264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HY울릉도B" panose="020B0600000101010101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CD8"/>
    <a:srgbClr val="2D325C"/>
    <a:srgbClr val="5A648C"/>
    <a:srgbClr val="5566DB"/>
    <a:srgbClr val="C9CFE5"/>
    <a:srgbClr val="90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5" autoAdjust="0"/>
  </p:normalViewPr>
  <p:slideViewPr>
    <p:cSldViewPr snapToGrid="0" showGuides="1">
      <p:cViewPr varScale="1">
        <p:scale>
          <a:sx n="53" d="100"/>
          <a:sy n="53" d="100"/>
        </p:scale>
        <p:origin x="802" y="4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A57B6-6ED9-49E8-8AFD-3FA8ECA10756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D1EA7-AC95-4561-8AA9-ABC1BFE979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28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467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51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9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948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5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06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D1EA7-AC95-4561-8AA9-ABC1BFE9797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5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17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536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6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6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5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2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9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6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65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35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720FC-C55A-499E-8C0D-28B973B1AA48}" type="datetimeFigureOut">
              <a:rPr lang="ko-KR" altLang="en-US" smtClean="0"/>
              <a:pPr/>
              <a:t>2016-12-15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733F1-8DB8-4096-9DAD-BC43C042E9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78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" y="2462138"/>
            <a:ext cx="9976329" cy="1964854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 rot="20992072">
            <a:off x="448562" y="1949872"/>
            <a:ext cx="2867607" cy="2867607"/>
            <a:chOff x="-614597" y="239844"/>
            <a:chExt cx="6741254" cy="6741255"/>
          </a:xfrm>
        </p:grpSpPr>
        <p:pic>
          <p:nvPicPr>
            <p:cNvPr id="1026" name="Picture 2" descr="https://cdn4.iconfinder.com/data/icons/whsr-january-flaticon-set/512/smartphon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4597" y="239844"/>
              <a:ext cx="6741254" cy="6741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196340" y="891540"/>
              <a:ext cx="3135817" cy="5394960"/>
            </a:xfrm>
            <a:prstGeom prst="rect">
              <a:avLst/>
            </a:prstGeom>
            <a:solidFill>
              <a:srgbClr val="5A6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42059" y="929640"/>
              <a:ext cx="3048001" cy="5311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" name="직각 삼각형 2"/>
            <p:cNvSpPr/>
            <p:nvPr/>
          </p:nvSpPr>
          <p:spPr>
            <a:xfrm flipH="1">
              <a:off x="3710039" y="960119"/>
              <a:ext cx="573223" cy="5280661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81583" y="2782845"/>
            <a:ext cx="53799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선문 출석 </a:t>
            </a:r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Application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최종발표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61582" y="242797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rot="20996111">
            <a:off x="1185235" y="2994251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Mix</a:t>
            </a: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조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37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462138"/>
            <a:ext cx="12192000" cy="1933731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81968" y="3075060"/>
            <a:ext cx="322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67200" y="1775953"/>
            <a:ext cx="3657600" cy="3998563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65" y="1983788"/>
            <a:ext cx="2802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Contents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1670" y="3162257"/>
            <a:ext cx="29498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01. 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개요</a:t>
            </a:r>
            <a:r>
              <a:rPr lang="en-US" altLang="ko-KR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의도</a:t>
            </a:r>
            <a:endParaRPr lang="en-US" altLang="ko-KR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02. </a:t>
            </a:r>
            <a:r>
              <a:rPr lang="ko-KR" altLang="en-US" sz="2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개발내용</a:t>
            </a:r>
            <a:endParaRPr lang="en-US" altLang="ko-KR" sz="2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03. </a:t>
            </a:r>
            <a:r>
              <a:rPr lang="ko-KR" altLang="en-US" sz="23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화면흐름</a:t>
            </a:r>
            <a:endParaRPr lang="en-US" altLang="ko-KR" sz="2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04. </a:t>
            </a:r>
            <a:r>
              <a:rPr lang="ko-KR" altLang="en-US" sz="2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기대효과 및 결론</a:t>
            </a:r>
          </a:p>
        </p:txBody>
      </p:sp>
    </p:spTree>
    <p:extLst>
      <p:ext uri="{BB962C8B-B14F-4D97-AF65-F5344CB8AC3E}">
        <p14:creationId xmlns:p14="http://schemas.microsoft.com/office/powerpoint/2010/main" val="90103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1359" y="1682999"/>
            <a:ext cx="11535841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수업의 첫 시작은 출석체크입니다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불필요한 출석시간을 줄이고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간편하고 쉽게 출석체크를 하기 위해 해당 프로젝트를 기획했습니다</a:t>
            </a:r>
            <a:r>
              <a:rPr lang="en-US" altLang="ko-KR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290009" y="3316936"/>
            <a:ext cx="2252971" cy="1905321"/>
            <a:chOff x="2507719" y="3316936"/>
            <a:chExt cx="2252971" cy="19053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62" b="14384"/>
            <a:stretch/>
          </p:blipFill>
          <p:spPr>
            <a:xfrm>
              <a:off x="2507719" y="3461301"/>
              <a:ext cx="2252971" cy="1616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" name="그룹 12"/>
            <p:cNvGrpSpPr/>
            <p:nvPr/>
          </p:nvGrpSpPr>
          <p:grpSpPr>
            <a:xfrm>
              <a:off x="2681543" y="3316936"/>
              <a:ext cx="1905321" cy="1905321"/>
              <a:chOff x="5853941" y="3700469"/>
              <a:chExt cx="1364343" cy="1364343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타원 14"/>
              <p:cNvSpPr/>
              <p:nvPr/>
            </p:nvSpPr>
            <p:spPr>
              <a:xfrm>
                <a:off x="5853941" y="3700469"/>
                <a:ext cx="1364343" cy="1364343"/>
              </a:xfrm>
              <a:prstGeom prst="ellipse">
                <a:avLst/>
              </a:prstGeom>
              <a:grpFill/>
              <a:ln w="762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/>
              <p:cNvCxnSpPr>
                <a:stCxn id="15" idx="1"/>
                <a:endCxn id="15" idx="5"/>
              </p:cNvCxnSpPr>
              <p:nvPr/>
            </p:nvCxnSpPr>
            <p:spPr>
              <a:xfrm>
                <a:off x="6053744" y="3900272"/>
                <a:ext cx="964737" cy="964737"/>
              </a:xfrm>
              <a:prstGeom prst="line">
                <a:avLst/>
              </a:prstGeom>
              <a:grpFill/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그룹 16"/>
          <p:cNvGrpSpPr/>
          <p:nvPr/>
        </p:nvGrpSpPr>
        <p:grpSpPr>
          <a:xfrm>
            <a:off x="5580744" y="4082941"/>
            <a:ext cx="1008740" cy="493175"/>
            <a:chOff x="3650345" y="4006254"/>
            <a:chExt cx="1008740" cy="493175"/>
          </a:xfrm>
        </p:grpSpPr>
        <p:sp>
          <p:nvSpPr>
            <p:cNvPr id="18" name="갈매기형 수장 17"/>
            <p:cNvSpPr/>
            <p:nvPr/>
          </p:nvSpPr>
          <p:spPr>
            <a:xfrm>
              <a:off x="3650345" y="4006254"/>
              <a:ext cx="580571" cy="493175"/>
            </a:xfrm>
            <a:prstGeom prst="chevron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4078514" y="4006254"/>
              <a:ext cx="580571" cy="493175"/>
            </a:xfrm>
            <a:prstGeom prst="chevron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673" y="3107370"/>
            <a:ext cx="2266395" cy="226639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053400" y="3528943"/>
            <a:ext cx="1990852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비용 소비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25978" y="4738554"/>
            <a:ext cx="1123784" cy="45429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BANK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6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447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개발내용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시스템구성도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4273" y="2445148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Client  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부분</a:t>
            </a:r>
            <a:endParaRPr lang="en-US" altLang="ko-KR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0469" y="5350757"/>
            <a:ext cx="156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Server 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부분</a:t>
            </a:r>
            <a:endParaRPr lang="en-US" altLang="ko-KR" sz="2000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26" y="1538033"/>
            <a:ext cx="1062460" cy="10624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54794" y="2051523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NFC tagging</a:t>
            </a:r>
            <a:endParaRPr lang="ko-KR" altLang="en-US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120469" y="4853381"/>
            <a:ext cx="10174075" cy="1"/>
          </a:xfrm>
          <a:prstGeom prst="line">
            <a:avLst/>
          </a:prstGeom>
          <a:ln w="28575">
            <a:solidFill>
              <a:srgbClr val="445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26622" y="2664382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44546A"/>
                </a:solidFill>
                <a:latin typeface="+mn-ea"/>
              </a:rPr>
              <a:t>&lt;</a:t>
            </a:r>
            <a:r>
              <a:rPr lang="ko-KR" altLang="en-US" sz="1600" b="1" dirty="0">
                <a:solidFill>
                  <a:srgbClr val="44546A"/>
                </a:solidFill>
                <a:latin typeface="+mn-ea"/>
              </a:rPr>
              <a:t>이용자</a:t>
            </a:r>
            <a:r>
              <a:rPr lang="en-US" altLang="ko-KR" sz="1600" b="1" dirty="0">
                <a:solidFill>
                  <a:srgbClr val="44546A"/>
                </a:solidFill>
                <a:latin typeface="+mn-ea"/>
              </a:rPr>
              <a:t>&gt;</a:t>
            </a:r>
            <a:endParaRPr lang="ko-KR" altLang="en-US" sz="1600" b="1" dirty="0">
              <a:solidFill>
                <a:srgbClr val="44546A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42646" y="3249406"/>
            <a:ext cx="2976614" cy="1310766"/>
          </a:xfrm>
          <a:prstGeom prst="roundRect">
            <a:avLst/>
          </a:prstGeom>
          <a:solidFill>
            <a:srgbClr val="F0DDD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100" dirty="0">
              <a:latin typeface="+mn-ea"/>
            </a:endParaRPr>
          </a:p>
        </p:txBody>
      </p:sp>
      <p:cxnSp>
        <p:nvCxnSpPr>
          <p:cNvPr id="24" name="꺾인 연결선 23"/>
          <p:cNvCxnSpPr>
            <a:stCxn id="22" idx="2"/>
            <a:endCxn id="23" idx="1"/>
          </p:cNvCxnSpPr>
          <p:nvPr/>
        </p:nvCxnSpPr>
        <p:spPr>
          <a:xfrm rot="16200000" flipH="1">
            <a:off x="5205898" y="3268040"/>
            <a:ext cx="901853" cy="371644"/>
          </a:xfrm>
          <a:prstGeom prst="bentConnector2">
            <a:avLst/>
          </a:prstGeom>
          <a:ln w="38100">
            <a:solidFill>
              <a:srgbClr val="D832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7018" y="3335683"/>
            <a:ext cx="253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83236"/>
                </a:solidFill>
                <a:latin typeface="+mn-ea"/>
              </a:rPr>
              <a:t>Client request / response</a:t>
            </a:r>
            <a:endParaRPr lang="ko-KR" altLang="en-US" sz="1600" dirty="0">
              <a:solidFill>
                <a:srgbClr val="D83236"/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76" y="5266455"/>
            <a:ext cx="1091895" cy="10918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70694" y="6466835"/>
            <a:ext cx="1422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44546A"/>
                </a:solidFill>
                <a:latin typeface="+mn-ea"/>
              </a:rPr>
              <a:t>&lt;</a:t>
            </a:r>
            <a:r>
              <a:rPr lang="en-US" altLang="ko-KR" sz="1600" b="1" dirty="0" err="1">
                <a:solidFill>
                  <a:srgbClr val="44546A"/>
                </a:solidFill>
                <a:latin typeface="+mn-ea"/>
              </a:rPr>
              <a:t>Orcle</a:t>
            </a:r>
            <a:r>
              <a:rPr lang="en-US" altLang="ko-KR" sz="1600" b="1" dirty="0">
                <a:solidFill>
                  <a:srgbClr val="44546A"/>
                </a:solidFill>
                <a:latin typeface="+mn-ea"/>
              </a:rPr>
              <a:t> 10g&gt;</a:t>
            </a:r>
            <a:endParaRPr lang="ko-KR" altLang="en-US" sz="1600" b="1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28" name="직선 화살표 연결선 67"/>
          <p:cNvCxnSpPr>
            <a:stCxn id="23" idx="3"/>
          </p:cNvCxnSpPr>
          <p:nvPr/>
        </p:nvCxnSpPr>
        <p:spPr>
          <a:xfrm>
            <a:off x="8819260" y="3904789"/>
            <a:ext cx="469252" cy="1229836"/>
          </a:xfrm>
          <a:prstGeom prst="bentConnector2">
            <a:avLst/>
          </a:prstGeom>
          <a:ln w="38100">
            <a:solidFill>
              <a:srgbClr val="D8323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flipV="1">
            <a:off x="6238439" y="5582465"/>
            <a:ext cx="197160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D832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28722" y="5626743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JDBC</a:t>
            </a:r>
            <a:endParaRPr lang="ko-KR" altLang="en-US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15524" y="3829759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+mn-ea"/>
              </a:rPr>
              <a:t>HttpUrlConnection</a:t>
            </a:r>
            <a:endParaRPr lang="ko-KR" altLang="en-US" dirty="0">
              <a:latin typeface="+mn-ea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33058" y="1947958"/>
            <a:ext cx="4217693" cy="0"/>
          </a:xfrm>
          <a:prstGeom prst="straightConnector1">
            <a:avLst/>
          </a:prstGeom>
          <a:ln w="38100">
            <a:solidFill>
              <a:srgbClr val="D832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23" y="1284025"/>
            <a:ext cx="1280140" cy="1315962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8321263" y="5154347"/>
            <a:ext cx="1939203" cy="548364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182710" y="6037859"/>
            <a:ext cx="1971606" cy="0"/>
          </a:xfrm>
          <a:prstGeom prst="straightConnector1">
            <a:avLst/>
          </a:prstGeom>
          <a:ln w="38100">
            <a:solidFill>
              <a:srgbClr val="D832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8321263" y="5900413"/>
            <a:ext cx="1939203" cy="548364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10357" y="52643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D83236"/>
                </a:solidFill>
                <a:latin typeface="+mn-ea"/>
              </a:rPr>
              <a:t>통합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88402" y="602241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D83236"/>
                </a:solidFill>
                <a:latin typeface="+mn-ea"/>
              </a:rPr>
              <a:t>도서관</a:t>
            </a:r>
          </a:p>
        </p:txBody>
      </p:sp>
      <p:cxnSp>
        <p:nvCxnSpPr>
          <p:cNvPr id="39" name="직선 연결선 38"/>
          <p:cNvCxnSpPr>
            <a:stCxn id="34" idx="2"/>
            <a:endCxn id="36" idx="0"/>
          </p:cNvCxnSpPr>
          <p:nvPr/>
        </p:nvCxnSpPr>
        <p:spPr>
          <a:xfrm rot="5400000">
            <a:off x="9192014" y="5801562"/>
            <a:ext cx="197702" cy="1588"/>
          </a:xfrm>
          <a:prstGeom prst="line">
            <a:avLst/>
          </a:prstGeom>
          <a:ln w="38100">
            <a:solidFill>
              <a:srgbClr val="D83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75" y="1284025"/>
            <a:ext cx="1280140" cy="13159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696027" y="2664382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44546A"/>
                </a:solidFill>
                <a:latin typeface="+mn-ea"/>
              </a:rPr>
              <a:t>&lt;</a:t>
            </a:r>
            <a:r>
              <a:rPr lang="ko-KR" altLang="en-US" sz="1600" b="1" dirty="0">
                <a:solidFill>
                  <a:srgbClr val="44546A"/>
                </a:solidFill>
                <a:latin typeface="+mn-ea"/>
              </a:rPr>
              <a:t>관리자</a:t>
            </a:r>
            <a:r>
              <a:rPr lang="en-US" altLang="ko-KR" sz="1600" b="1" dirty="0">
                <a:solidFill>
                  <a:srgbClr val="44546A"/>
                </a:solidFill>
                <a:latin typeface="+mn-ea"/>
              </a:rPr>
              <a:t>&gt;</a:t>
            </a:r>
            <a:endParaRPr lang="ko-KR" altLang="en-US" sz="1600" b="1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43" name="직선 연결선 42"/>
          <p:cNvCxnSpPr>
            <a:stCxn id="42" idx="2"/>
          </p:cNvCxnSpPr>
          <p:nvPr/>
        </p:nvCxnSpPr>
        <p:spPr>
          <a:xfrm rot="16200000" flipH="1">
            <a:off x="3784501" y="3458842"/>
            <a:ext cx="918261" cy="6448"/>
          </a:xfrm>
          <a:prstGeom prst="line">
            <a:avLst/>
          </a:prstGeom>
          <a:ln w="38100">
            <a:solidFill>
              <a:srgbClr val="D83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10800000" flipV="1">
            <a:off x="4229764" y="3912647"/>
            <a:ext cx="1256232" cy="3"/>
          </a:xfrm>
          <a:prstGeom prst="line">
            <a:avLst/>
          </a:prstGeom>
          <a:ln w="38100">
            <a:solidFill>
              <a:srgbClr val="D83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72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462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개발내용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ClassDiagram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89313"/>
              </p:ext>
            </p:extLst>
          </p:nvPr>
        </p:nvGraphicFramePr>
        <p:xfrm>
          <a:off x="973395" y="1259540"/>
          <a:ext cx="2728842" cy="21945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288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Student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rgbClr val="FF0000"/>
                          </a:solidFill>
                        </a:rPr>
                        <a:t>Student_no</a:t>
                      </a:r>
                      <a:endParaRPr lang="en-US" altLang="ko-KR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Student_name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Department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Work_type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37984"/>
              </p:ext>
            </p:extLst>
          </p:nvPr>
        </p:nvGraphicFramePr>
        <p:xfrm>
          <a:off x="8630559" y="1259540"/>
          <a:ext cx="2728842" cy="2966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288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Subject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Subject_id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Subject_name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Class_id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Start_time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End_time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Professor_no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05022"/>
              </p:ext>
            </p:extLst>
          </p:nvPr>
        </p:nvGraphicFramePr>
        <p:xfrm>
          <a:off x="4801977" y="1259540"/>
          <a:ext cx="2728842" cy="2966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288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Attendance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Index_no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Student_no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Subject_id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Reg_date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Tag_time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Attendance_type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Student_name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15037"/>
              </p:ext>
            </p:extLst>
          </p:nvPr>
        </p:nvGraphicFramePr>
        <p:xfrm>
          <a:off x="4801977" y="4992826"/>
          <a:ext cx="2728842" cy="14833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288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Registeration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Subject_id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Student_no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Student_name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>
            <a:stCxn id="16" idx="3"/>
          </p:cNvCxnSpPr>
          <p:nvPr/>
        </p:nvCxnSpPr>
        <p:spPr>
          <a:xfrm>
            <a:off x="3702237" y="2356820"/>
            <a:ext cx="1132906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1"/>
            <a:endCxn id="19" idx="3"/>
          </p:cNvCxnSpPr>
          <p:nvPr/>
        </p:nvCxnSpPr>
        <p:spPr>
          <a:xfrm flipH="1">
            <a:off x="7530819" y="2742900"/>
            <a:ext cx="1099740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9" idx="2"/>
            <a:endCxn id="20" idx="0"/>
          </p:cNvCxnSpPr>
          <p:nvPr/>
        </p:nvCxnSpPr>
        <p:spPr>
          <a:xfrm>
            <a:off x="6166398" y="4226260"/>
            <a:ext cx="0" cy="766566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79710"/>
              </p:ext>
            </p:extLst>
          </p:nvPr>
        </p:nvGraphicFramePr>
        <p:xfrm>
          <a:off x="973395" y="3783738"/>
          <a:ext cx="2728842" cy="2225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288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Professor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rgbClr val="FF0000"/>
                          </a:solidFill>
                        </a:rPr>
                        <a:t>Professor_no</a:t>
                      </a:r>
                      <a:endParaRPr lang="en-US" altLang="ko-K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Professor_name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Department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Work_type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꺾인 연결선 24"/>
          <p:cNvCxnSpPr>
            <a:stCxn id="24" idx="3"/>
            <a:endCxn id="19" idx="1"/>
          </p:cNvCxnSpPr>
          <p:nvPr/>
        </p:nvCxnSpPr>
        <p:spPr>
          <a:xfrm flipV="1">
            <a:off x="3702237" y="2742900"/>
            <a:ext cx="1099740" cy="215335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8679545" y="4963886"/>
          <a:ext cx="2714170" cy="119017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14170"/>
              </a:tblGrid>
              <a:tr h="4093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class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4034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>
                          <a:solidFill>
                            <a:srgbClr val="FF0000"/>
                          </a:solidFill>
                        </a:rPr>
                        <a:t>Class_id</a:t>
                      </a:r>
                      <a:endParaRPr lang="en-US" altLang="ko-KR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7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Class_location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직선 화살표 연결선 26"/>
          <p:cNvCxnSpPr/>
          <p:nvPr/>
        </p:nvCxnSpPr>
        <p:spPr>
          <a:xfrm rot="5400000" flipH="1" flipV="1">
            <a:off x="9634914" y="4590901"/>
            <a:ext cx="718158" cy="12699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2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화면흐름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43938" y="1473870"/>
            <a:ext cx="11917429" cy="4699594"/>
            <a:chOff x="114910" y="1488384"/>
            <a:chExt cx="11917429" cy="4699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10" y="1488385"/>
              <a:ext cx="2937246" cy="4699593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1623447" y="4561114"/>
              <a:ext cx="612000" cy="612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606" y="1488384"/>
              <a:ext cx="2935338" cy="469959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001" y="1488384"/>
              <a:ext cx="2935338" cy="469959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212" y="1488384"/>
              <a:ext cx="2935338" cy="4699593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8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화면흐름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43938" y="1473870"/>
            <a:ext cx="11923149" cy="4699594"/>
            <a:chOff x="143938" y="1473870"/>
            <a:chExt cx="11923149" cy="4699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38" y="1473871"/>
              <a:ext cx="2937246" cy="4699593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937647" y="4546600"/>
              <a:ext cx="612000" cy="612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541" y="1473870"/>
              <a:ext cx="2937246" cy="46995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240" y="1473870"/>
              <a:ext cx="2937245" cy="469959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842" y="1473870"/>
              <a:ext cx="2937245" cy="469959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8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시연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화면흐름</a:t>
            </a:r>
            <a:endParaRPr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3938" y="1472904"/>
            <a:ext cx="8927491" cy="4700560"/>
            <a:chOff x="143938" y="1472904"/>
            <a:chExt cx="8927491" cy="4700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38" y="1473871"/>
              <a:ext cx="2937246" cy="4699593"/>
            </a:xfrm>
            <a:prstGeom prst="rect">
              <a:avLst/>
            </a:prstGeom>
          </p:spPr>
        </p:pic>
        <p:sp>
          <p:nvSpPr>
            <p:cNvPr id="14" name="타원 13"/>
            <p:cNvSpPr/>
            <p:nvPr/>
          </p:nvSpPr>
          <p:spPr>
            <a:xfrm>
              <a:off x="952161" y="4532086"/>
              <a:ext cx="612000" cy="612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240" y="1473870"/>
              <a:ext cx="2937245" cy="4699592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580" y="1472904"/>
              <a:ext cx="2937849" cy="470055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24" y="1464732"/>
            <a:ext cx="2648660" cy="47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743923"/>
            <a:ext cx="4577170" cy="185979"/>
          </a:xfrm>
          <a:prstGeom prst="rect">
            <a:avLst/>
          </a:prstGeom>
          <a:solidFill>
            <a:srgbClr val="5A6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69420" y="743923"/>
            <a:ext cx="7622580" cy="185979"/>
          </a:xfrm>
          <a:prstGeom prst="rect">
            <a:avLst/>
          </a:prstGeom>
          <a:solidFill>
            <a:srgbClr val="2D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7423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기대효과 및 결론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017" y="2688135"/>
            <a:ext cx="10199409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NFC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태그를 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통한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출결 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처리라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빠르고 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간편함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교수님들은 출결 현황 조회를 통해 태그 시간에 따른 학생 출결 목록을 한눈에 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확인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이와 </a:t>
            </a: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같은 출결 확인 시간단축 효과에 따라 좀 더 효율적으로 수업시간을 </a:t>
            </a:r>
            <a:r>
              <a:rPr lang="ko-KR" altLang="en-US" sz="20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활용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1848" y="211265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Creative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D325C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 아이디어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D325C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0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195</Words>
  <Application>Microsoft Office PowerPoint</Application>
  <PresentationFormat>와이드스크린</PresentationFormat>
  <Paragraphs>84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</vt:lpstr>
      <vt:lpstr>Arial</vt:lpstr>
      <vt:lpstr>Calibri Light</vt:lpstr>
      <vt:lpstr>맑은 고딕</vt:lpstr>
      <vt:lpstr>HY울릉도B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yang</dc:creator>
  <cp:lastModifiedBy>CHY</cp:lastModifiedBy>
  <cp:revision>55</cp:revision>
  <dcterms:created xsi:type="dcterms:W3CDTF">2015-07-27T03:14:47Z</dcterms:created>
  <dcterms:modified xsi:type="dcterms:W3CDTF">2016-12-15T02:42:23Z</dcterms:modified>
</cp:coreProperties>
</file>